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61" r:id="rId2"/>
    <p:sldId id="262" r:id="rId3"/>
    <p:sldId id="263" r:id="rId4"/>
    <p:sldId id="264" r:id="rId5"/>
    <p:sldId id="265" r:id="rId6"/>
    <p:sldId id="266" r:id="rId7"/>
  </p:sldIdLst>
  <p:sldSz cx="12193588" cy="6858000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121916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228600" algn="ctr" defTabSz="121916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457200" algn="ctr" defTabSz="121916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685800" algn="ctr" defTabSz="121916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914400" algn="ctr" defTabSz="121916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1143000" algn="ctr" defTabSz="121916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1371600" algn="ctr" defTabSz="121916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1600200" algn="ctr" defTabSz="121916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1828800" algn="ctr" defTabSz="1219169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00" b="0" i="0" u="none" strike="noStrike" cap="none" spc="0" normalizeH="0" baseline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howGuides="1">
      <p:cViewPr varScale="1">
        <p:scale>
          <a:sx n="62" d="100"/>
          <a:sy n="62" d="100"/>
        </p:scale>
        <p:origin x="804" y="56"/>
      </p:cViewPr>
      <p:guideLst>
        <p:guide orient="horz" pos="2160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228600" latinLnBrk="0">
      <a:lnSpc>
        <a:spcPct val="117999"/>
      </a:lnSpc>
      <a:defRPr sz="1100">
        <a:latin typeface="+mn-lt"/>
        <a:ea typeface="+mn-ea"/>
        <a:cs typeface="+mn-cs"/>
        <a:sym typeface="Helvetica Neue"/>
      </a:defRPr>
    </a:lvl1pPr>
    <a:lvl2pPr indent="114300" defTabSz="228600" latinLnBrk="0">
      <a:lnSpc>
        <a:spcPct val="117999"/>
      </a:lnSpc>
      <a:defRPr sz="1100">
        <a:latin typeface="+mn-lt"/>
        <a:ea typeface="+mn-ea"/>
        <a:cs typeface="+mn-cs"/>
        <a:sym typeface="Helvetica Neue"/>
      </a:defRPr>
    </a:lvl2pPr>
    <a:lvl3pPr indent="228600" defTabSz="228600" latinLnBrk="0">
      <a:lnSpc>
        <a:spcPct val="117999"/>
      </a:lnSpc>
      <a:defRPr sz="1100">
        <a:latin typeface="+mn-lt"/>
        <a:ea typeface="+mn-ea"/>
        <a:cs typeface="+mn-cs"/>
        <a:sym typeface="Helvetica Neue"/>
      </a:defRPr>
    </a:lvl3pPr>
    <a:lvl4pPr indent="342900" defTabSz="228600" latinLnBrk="0">
      <a:lnSpc>
        <a:spcPct val="117999"/>
      </a:lnSpc>
      <a:defRPr sz="1100">
        <a:latin typeface="+mn-lt"/>
        <a:ea typeface="+mn-ea"/>
        <a:cs typeface="+mn-cs"/>
        <a:sym typeface="Helvetica Neue"/>
      </a:defRPr>
    </a:lvl4pPr>
    <a:lvl5pPr indent="457200" defTabSz="228600" latinLnBrk="0">
      <a:lnSpc>
        <a:spcPct val="117999"/>
      </a:lnSpc>
      <a:defRPr sz="1100">
        <a:latin typeface="+mn-lt"/>
        <a:ea typeface="+mn-ea"/>
        <a:cs typeface="+mn-cs"/>
        <a:sym typeface="Helvetica Neue"/>
      </a:defRPr>
    </a:lvl5pPr>
    <a:lvl6pPr indent="571500" defTabSz="228600" latinLnBrk="0">
      <a:lnSpc>
        <a:spcPct val="117999"/>
      </a:lnSpc>
      <a:defRPr sz="1100">
        <a:latin typeface="+mn-lt"/>
        <a:ea typeface="+mn-ea"/>
        <a:cs typeface="+mn-cs"/>
        <a:sym typeface="Helvetica Neue"/>
      </a:defRPr>
    </a:lvl6pPr>
    <a:lvl7pPr indent="685800" defTabSz="228600" latinLnBrk="0">
      <a:lnSpc>
        <a:spcPct val="117999"/>
      </a:lnSpc>
      <a:defRPr sz="1100">
        <a:latin typeface="+mn-lt"/>
        <a:ea typeface="+mn-ea"/>
        <a:cs typeface="+mn-cs"/>
        <a:sym typeface="Helvetica Neue"/>
      </a:defRPr>
    </a:lvl7pPr>
    <a:lvl8pPr indent="800100" defTabSz="228600" latinLnBrk="0">
      <a:lnSpc>
        <a:spcPct val="117999"/>
      </a:lnSpc>
      <a:defRPr sz="1100">
        <a:latin typeface="+mn-lt"/>
        <a:ea typeface="+mn-ea"/>
        <a:cs typeface="+mn-cs"/>
        <a:sym typeface="Helvetica Neue"/>
      </a:defRPr>
    </a:lvl8pPr>
    <a:lvl9pPr indent="914400" defTabSz="228600" latinLnBrk="0">
      <a:lnSpc>
        <a:spcPct val="117999"/>
      </a:lnSpc>
      <a:defRPr sz="11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Numero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"/>
          <p:cNvSpPr txBox="1">
            <a:spLocks noGrp="1"/>
          </p:cNvSpPr>
          <p:nvPr>
            <p:ph type="title" hasCustomPrompt="1"/>
          </p:nvPr>
        </p:nvSpPr>
        <p:spPr>
          <a:xfrm>
            <a:off x="603329" y="539750"/>
            <a:ext cx="5239432" cy="7175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Titolo</a:t>
            </a:r>
          </a:p>
        </p:txBody>
      </p:sp>
      <p:sp>
        <p:nvSpPr>
          <p:cNvPr id="3" name="Corpo livello uno…"/>
          <p:cNvSpPr txBox="1">
            <a:spLocks noGrp="1"/>
          </p:cNvSpPr>
          <p:nvPr>
            <p:ph type="body" idx="1" hasCustomPrompt="1"/>
          </p:nvPr>
        </p:nvSpPr>
        <p:spPr>
          <a:xfrm>
            <a:off x="603329" y="2124252"/>
            <a:ext cx="5239432" cy="41280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Testo elenco puntato diapositiva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" name="Numero diapositiva"/>
          <p:cNvSpPr txBox="1">
            <a:spLocks noGrp="1"/>
          </p:cNvSpPr>
          <p:nvPr>
            <p:ph type="sldNum" sz="quarter" idx="2"/>
          </p:nvPr>
        </p:nvSpPr>
        <p:spPr>
          <a:xfrm>
            <a:off x="5970239" y="6486708"/>
            <a:ext cx="246863" cy="241092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292100">
              <a:defRPr sz="9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 spd="med"/>
  <p:txStyles>
    <p:titleStyle>
      <a:lvl1pPr marL="0" marR="0" indent="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2286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4572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6858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9144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11430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3716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6002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8288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50" b="1" i="0" u="none" strike="noStrike" cap="none" spc="-85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3048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6096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9144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12192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15240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18288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21336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24384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2743200" marR="0" indent="-304800" algn="l" defTabSz="1219169" rtl="0" latinLnBrk="0">
        <a:lnSpc>
          <a:spcPct val="90000"/>
        </a:lnSpc>
        <a:spcBef>
          <a:spcPts val="2250"/>
        </a:spcBef>
        <a:spcAft>
          <a:spcPts val="0"/>
        </a:spcAft>
        <a:buClrTx/>
        <a:buSzPct val="123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2286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4572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6858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9144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11430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13716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6002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828800" algn="ctr" defTabSz="2921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CAAB-IAA-MONACO-4sett-rev-2sett.006.jpeg" descr="CAAB-IAA-MONACO-4sett-rev-2sett.006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6350"/>
            <a:ext cx="12192000" cy="68453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CAAB-IAA-MONACO-4sett-rev-2sett.007.jpeg" descr="CAAB-IAA-MONACO-4sett-rev-2sett.007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6350"/>
            <a:ext cx="12192000" cy="68453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CAAB-IAA-MONACO-4sett-rev-2sett.008.jpeg" descr="CAAB-IAA-MONACO-4sett-rev-2sett.008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6350"/>
            <a:ext cx="12192000" cy="68453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CAAB-IAA-MONACO-4sett-rev-2sett.009.jpeg" descr="CAAB-IAA-MONACO-4sett-rev-2sett.009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6350"/>
            <a:ext cx="12192000" cy="68453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CAAB-IAA-MONACO-4sett-rev-2sett.010.jpeg" descr="CAAB-IAA-MONACO-4sett-rev-2sett.010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6350"/>
            <a:ext cx="12192000" cy="68453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CAAB-IAA-MONACO-4sett-rev-2sett.011.jpeg" descr="CAAB-IAA-MONACO-4sett-rev-2sett.011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" y="6350"/>
            <a:ext cx="12192000" cy="68453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005E00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Personalizzato</PresentationFormat>
  <Paragraphs>0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1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8" baseType="lpstr">
      <vt:lpstr>Helvetica Neue</vt:lpstr>
      <vt:lpstr>21_BasicWhite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cp:lastModifiedBy>GIOVANNI SANTONASTASO</cp:lastModifiedBy>
  <cp:revision>3</cp:revision>
  <dcterms:modified xsi:type="dcterms:W3CDTF">2023-09-03T20:35:19Z</dcterms:modified>
</cp:coreProperties>
</file>